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6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9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9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A7D702D7-36F8-4D4B-9DFB-B5FBDB1F48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4D43CF7-B1DA-42D4-8F81-EABC6CFC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1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5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Thurston, Scott R Mr NAF USA IMCOM HQ</dc:creator>
  <cp:lastModifiedBy>Magnuson, Ryan M Mrs NAF USA IMCOM HQ</cp:lastModifiedBy>
  <cp:revision>4</cp:revision>
  <dcterms:created xsi:type="dcterms:W3CDTF">2021-03-12T17:13:02Z</dcterms:created>
  <dcterms:modified xsi:type="dcterms:W3CDTF">2022-03-02T16:31:54Z</dcterms:modified>
</cp:coreProperties>
</file>